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75" r:id="rId6"/>
    <p:sldId id="265" r:id="rId7"/>
    <p:sldId id="266" r:id="rId8"/>
    <p:sldId id="274" r:id="rId9"/>
    <p:sldId id="271" r:id="rId10"/>
    <p:sldId id="272" r:id="rId11"/>
    <p:sldId id="273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 autoAdjust="0"/>
    <p:restoredTop sz="92159" autoAdjust="0"/>
  </p:normalViewPr>
  <p:slideViewPr>
    <p:cSldViewPr>
      <p:cViewPr varScale="1">
        <p:scale>
          <a:sx n="63" d="100"/>
          <a:sy n="63" d="100"/>
        </p:scale>
        <p:origin x="-1356" y="-1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0E1F60-BD8D-4630-9AC3-B24FA6E87400}" type="datetimeFigureOut">
              <a:rPr lang="ru-RU" smtClean="0"/>
              <a:t>23.05.2018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352DED-6A6E-44DC-B4DA-EFBFF318953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135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52DED-6A6E-44DC-B4DA-EFBFF318953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665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25BD-8096-4DF4-B1BA-73AB62979CB1}" type="datetime1">
              <a:rPr lang="ru-RU" smtClean="0"/>
              <a:t>23.05.2018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2021B-2E19-40B5-9D0F-90F7754D4BF7}" type="datetime1">
              <a:rPr lang="ru-RU" smtClean="0"/>
              <a:t>23.05.2018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EDFA3-740D-4C4F-9CB2-D76CB03AAC0B}" type="datetime1">
              <a:rPr lang="ru-RU" smtClean="0"/>
              <a:t>23.05.2018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DBB21-1158-4493-83B9-F40765851FCC}" type="datetime1">
              <a:rPr lang="ru-RU" smtClean="0"/>
              <a:t>23.05.2018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C17AB-3C71-4726-867C-E48C6C40DD86}" type="datetime1">
              <a:rPr lang="ru-RU" smtClean="0"/>
              <a:t>23.05.2018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132A-5D4F-4819-BCC4-FDE0946D3A0D}" type="datetime1">
              <a:rPr lang="ru-RU" smtClean="0"/>
              <a:t>23.05.2018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03594-B0AB-4E98-9DCF-06CEC4B9E9FA}" type="datetime1">
              <a:rPr lang="ru-RU" smtClean="0"/>
              <a:t>23.05.2018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B666C-7DD9-4FF5-8218-175E18E9C62D}" type="datetime1">
              <a:rPr lang="ru-RU" smtClean="0"/>
              <a:t>23.05.2018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AA7E-24A2-4F20-AA51-0B122BB0989F}" type="datetime1">
              <a:rPr lang="ru-RU" smtClean="0"/>
              <a:t>23.05.2018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A7850-7EFF-449B-B9E0-A2B7FD671743}" type="datetime1">
              <a:rPr lang="ru-RU" smtClean="0"/>
              <a:t>23.05.2018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BCF5-0386-4A19-9A21-A8E4974F851C}" type="datetime1">
              <a:rPr lang="ru-RU" smtClean="0"/>
              <a:t>23.05.2018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8362EE66-B615-441A-BFAD-9F432D836FB3}" type="datetime1">
              <a:rPr lang="ru-RU" smtClean="0"/>
              <a:t>23.05.2018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7C8E2CEC-E439-4EAB-AFDC-D27F98308DA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8032" y="1473657"/>
            <a:ext cx="7772400" cy="2671937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Автоматизированная система моделирования волоконно-оптических датчиков со структурным резервированием</a:t>
            </a:r>
            <a:endParaRPr lang="ru-RU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156176" y="4293096"/>
            <a:ext cx="2520280" cy="216024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ru-RU" dirty="0" smtClean="0"/>
              <a:t>Выполнил:</a:t>
            </a:r>
            <a:br>
              <a:rPr lang="ru-RU" dirty="0" smtClean="0"/>
            </a:br>
            <a:r>
              <a:rPr lang="ru-RU" dirty="0" smtClean="0"/>
              <a:t>Студент группы </a:t>
            </a:r>
          </a:p>
          <a:p>
            <a:pPr algn="l"/>
            <a:r>
              <a:rPr lang="ru-RU" dirty="0" smtClean="0"/>
              <a:t>6413</a:t>
            </a:r>
            <a:r>
              <a:rPr lang="en-US" dirty="0" smtClean="0"/>
              <a:t> </a:t>
            </a:r>
            <a:r>
              <a:rPr lang="ru-RU" dirty="0" smtClean="0"/>
              <a:t>020302</a:t>
            </a:r>
            <a:r>
              <a:rPr lang="en-US" dirty="0" smtClean="0"/>
              <a:t>D</a:t>
            </a:r>
          </a:p>
          <a:p>
            <a:pPr algn="l"/>
            <a:r>
              <a:rPr lang="ru-RU" dirty="0" smtClean="0"/>
              <a:t>Лукьянов А.А.</a:t>
            </a:r>
          </a:p>
          <a:p>
            <a:pPr algn="l"/>
            <a:r>
              <a:rPr lang="ru-RU" dirty="0" smtClean="0"/>
              <a:t>Руководитель:</a:t>
            </a:r>
          </a:p>
          <a:p>
            <a:pPr algn="l"/>
            <a:r>
              <a:rPr lang="ru-RU" dirty="0" smtClean="0"/>
              <a:t>к.т.н., доцент </a:t>
            </a:r>
            <a:r>
              <a:rPr lang="ru-RU" dirty="0" err="1" smtClean="0"/>
              <a:t>Сопченко</a:t>
            </a:r>
            <a:r>
              <a:rPr lang="ru-RU" dirty="0" smtClean="0"/>
              <a:t> Е.В. 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27584" y="250595"/>
            <a:ext cx="76328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/>
              <a:t>ФЕДЕРАЛЬНОЕ ГОСУДАРСТВЕННОЕ АВТОНОМНОЕ ОБРАЗОВАТЕЛЬНОЕ УЧРЕЖДЕНИЕ ВЫСШЕГО ОБРАЗОВАНИЯ</a:t>
            </a:r>
          </a:p>
          <a:p>
            <a:pPr algn="ctr"/>
            <a:r>
              <a:rPr lang="ru-RU" dirty="0" smtClean="0"/>
              <a:t>«САМАРСКИЙ НАЦИОНАЛЬНЫЙ ИССЛЕДОВАТЕЛЬСКИЙ УНИВЕРСИТЕТ ИМЕНИ АКАДЕМИКА С.П. КОРОЛЕВА»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0642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Проведен анализ предметной области и обзор систем аналогов</a:t>
            </a:r>
          </a:p>
          <a:p>
            <a:r>
              <a:rPr lang="ru-RU" dirty="0" smtClean="0"/>
              <a:t>Поставлена задача</a:t>
            </a:r>
            <a:endParaRPr lang="ru-RU" dirty="0"/>
          </a:p>
          <a:p>
            <a:r>
              <a:rPr lang="ru-RU" dirty="0"/>
              <a:t>С</a:t>
            </a:r>
            <a:r>
              <a:rPr lang="ru-RU" dirty="0" smtClean="0"/>
              <a:t>проектирована автоматизированная система моделирования волоконно-оптических датчиков со структурным резервированием</a:t>
            </a:r>
          </a:p>
          <a:p>
            <a:r>
              <a:rPr lang="ru-RU" dirty="0" smtClean="0"/>
              <a:t>Разработана </a:t>
            </a:r>
            <a:r>
              <a:rPr lang="ru-RU" dirty="0"/>
              <a:t>автоматизированная система моделирования волоконно-оптических датчиков со структурным </a:t>
            </a:r>
            <a:r>
              <a:rPr lang="ru-RU" dirty="0" smtClean="0"/>
              <a:t>резервированием</a:t>
            </a:r>
          </a:p>
          <a:p>
            <a:r>
              <a:rPr lang="ru-RU" dirty="0" smtClean="0"/>
              <a:t>Произведено тестирование и отладка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95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5576" y="2132856"/>
            <a:ext cx="7772400" cy="1362075"/>
          </a:xfrm>
        </p:spPr>
        <p:txBody>
          <a:bodyPr/>
          <a:lstStyle/>
          <a:p>
            <a:pPr algn="ctr"/>
            <a:r>
              <a:rPr lang="ru-RU" dirty="0" smtClean="0"/>
              <a:t>Спасибо за </a:t>
            </a:r>
            <a:r>
              <a:rPr lang="ru-RU" dirty="0" smtClean="0"/>
              <a:t>внимание!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1031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835496"/>
          </a:xfrm>
        </p:spPr>
        <p:txBody>
          <a:bodyPr/>
          <a:lstStyle/>
          <a:p>
            <a:r>
              <a:rPr lang="ru-RU" dirty="0" smtClean="0"/>
              <a:t>Цель и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1340768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2800" dirty="0" smtClean="0"/>
              <a:t>Цель: Разработать автоматизированную систему моделирования волоконно-оптического датчика со структурным резервированием</a:t>
            </a:r>
          </a:p>
          <a:p>
            <a:pPr marL="0" indent="0">
              <a:buNone/>
            </a:pPr>
            <a:r>
              <a:rPr lang="ru-RU" sz="2800" dirty="0" smtClean="0"/>
              <a:t>Задачи:</a:t>
            </a:r>
          </a:p>
          <a:p>
            <a:r>
              <a:rPr lang="ru-RU" sz="2800" dirty="0" smtClean="0"/>
              <a:t>Изучить предметную область</a:t>
            </a:r>
          </a:p>
          <a:p>
            <a:r>
              <a:rPr lang="ru-RU" sz="2800" dirty="0" smtClean="0"/>
              <a:t>Разработать структуру базы данных</a:t>
            </a:r>
          </a:p>
          <a:p>
            <a:r>
              <a:rPr lang="ru-RU" sz="2800" dirty="0" smtClean="0"/>
              <a:t>Разработать информационно-логический проект системы</a:t>
            </a:r>
          </a:p>
          <a:p>
            <a:r>
              <a:rPr lang="ru-RU" sz="2800" dirty="0" smtClean="0"/>
              <a:t>Разработать и реализовать программное и информационное обеспечение</a:t>
            </a:r>
          </a:p>
          <a:p>
            <a:r>
              <a:rPr lang="ru-RU" sz="2800" dirty="0" smtClean="0"/>
              <a:t>Провести тестирование и отладку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z="1400" smtClean="0"/>
              <a:t>2</a:t>
            </a:fld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3590066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Волоконно-оптические датчики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3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C:\Users\андрей\Documents\Диплом\diplom\Документы\Безымянный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88" y="1556792"/>
            <a:ext cx="8221663" cy="5716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479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180528" y="620688"/>
            <a:ext cx="9324528" cy="11430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ru-RU" dirty="0" smtClean="0"/>
              <a:t>Обзор систем-аналогов</a:t>
            </a:r>
            <a:r>
              <a:rPr lang="ru-RU" sz="3200" dirty="0" smtClean="0"/>
              <a:t/>
            </a:r>
            <a:br>
              <a:rPr lang="ru-RU" sz="3200" dirty="0" smtClean="0"/>
            </a:br>
            <a:r>
              <a:rPr lang="ru-RU" sz="2800" dirty="0" smtClean="0"/>
              <a:t>АС </a:t>
            </a:r>
            <a:r>
              <a:rPr lang="ru-RU" sz="2800" dirty="0"/>
              <a:t>моделирования и анализа </a:t>
            </a:r>
            <a:r>
              <a:rPr lang="ru-RU" sz="2800" dirty="0" smtClean="0"/>
              <a:t>ВОД 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на </a:t>
            </a:r>
            <a:r>
              <a:rPr lang="ru-RU" sz="2800" dirty="0" err="1"/>
              <a:t>Б</a:t>
            </a:r>
            <a:r>
              <a:rPr lang="ru-RU" sz="2800" dirty="0" err="1" smtClean="0"/>
              <a:t>рэгговских</a:t>
            </a:r>
            <a:r>
              <a:rPr lang="ru-RU" sz="2800" dirty="0" smtClean="0"/>
              <a:t> </a:t>
            </a:r>
            <a:r>
              <a:rPr lang="ru-RU" sz="2800" dirty="0"/>
              <a:t>решетках</a:t>
            </a:r>
          </a:p>
        </p:txBody>
      </p:sp>
      <p:pic>
        <p:nvPicPr>
          <p:cNvPr id="5" name="Объект 4"/>
          <p:cNvPicPr>
            <a:picLocks noGrp="1"/>
          </p:cNvPicPr>
          <p:nvPr>
            <p:ph idx="1"/>
          </p:nvPr>
        </p:nvPicPr>
        <p:blipFill rotWithShape="1">
          <a:blip r:embed="rId2"/>
          <a:srcRect l="20498" t="23216" r="25427" b="11954"/>
          <a:stretch/>
        </p:blipFill>
        <p:spPr bwMode="auto">
          <a:xfrm>
            <a:off x="899592" y="1916832"/>
            <a:ext cx="7416824" cy="43204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9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0"/>
            <a:ext cx="8229600" cy="907504"/>
          </a:xfrm>
        </p:spPr>
        <p:txBody>
          <a:bodyPr/>
          <a:lstStyle/>
          <a:p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5</a:t>
            </a:fld>
            <a:endParaRPr lang="ru-RU"/>
          </a:p>
        </p:txBody>
      </p:sp>
      <p:pic>
        <p:nvPicPr>
          <p:cNvPr id="1026" name="Picture 2" descr="C:\Users\андрей\Documents\Диплом\diplom\Диаграммы\Untitled Diagram (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196751"/>
            <a:ext cx="7632848" cy="502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53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Диаграмма вариантов использования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6</a:t>
            </a:fld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7" name="Picture 3" descr="C:\Users\андрей\Documents\Диплом\diplom\Диаграммы\UseCaseDiagram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7" y="1196752"/>
            <a:ext cx="9505056" cy="5081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735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85496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Диаграмма деятельности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7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9" name="Picture 3" descr="C:\Users\андрей\Documents\Диплом\diplom\Диаграммы\ActivityDiagram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555416"/>
            <a:ext cx="5707484" cy="629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03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Логическая модель базы данных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8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 descr="C:\Users\андрей\Documents\Диплом\diplom\Диаграммы\ERDDiagram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8560" y="1456651"/>
            <a:ext cx="9378334" cy="4348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910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Демонстрация работы системы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E2CEC-E439-4EAB-AFDC-D27F98308DA3}" type="slidenum">
              <a:rPr lang="ru-RU" smtClean="0"/>
              <a:t>9</a:t>
            </a:fld>
            <a:endParaRPr lang="ru-RU"/>
          </a:p>
        </p:txBody>
      </p:sp>
      <p:pic>
        <p:nvPicPr>
          <p:cNvPr id="5" name="video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76400"/>
            <a:ext cx="8229600" cy="43719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4025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2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сполнительная">
  <a:themeElements>
    <a:clrScheme name="Другая 1">
      <a:dk1>
        <a:sysClr val="windowText" lastClr="000000"/>
      </a:dk1>
      <a:lt1>
        <a:srgbClr val="EEECE1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Исполнительная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Исполните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3098</TotalTime>
  <Words>132</Words>
  <Application>Microsoft Office PowerPoint</Application>
  <PresentationFormat>Экран (4:3)</PresentationFormat>
  <Paragraphs>41</Paragraphs>
  <Slides>11</Slides>
  <Notes>1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Исполнительная</vt:lpstr>
      <vt:lpstr>Автоматизированная система моделирования волоконно-оптических датчиков со структурным резервированием</vt:lpstr>
      <vt:lpstr>Цель и задачи</vt:lpstr>
      <vt:lpstr>Волоконно-оптические датчики</vt:lpstr>
      <vt:lpstr>Обзор систем-аналогов АС моделирования и анализа ВОД  на Брэгговских решетках</vt:lpstr>
      <vt:lpstr>Постановка задачи</vt:lpstr>
      <vt:lpstr>Диаграмма вариантов использования</vt:lpstr>
      <vt:lpstr>Диаграмма деятельности</vt:lpstr>
      <vt:lpstr>Логическая модель базы данных</vt:lpstr>
      <vt:lpstr>Демонстрация работы системы</vt:lpstr>
      <vt:lpstr>Выводы</vt:lpstr>
      <vt:lpstr>Спасибо за внимание!</vt:lpstr>
    </vt:vector>
  </TitlesOfParts>
  <Company>Krokoz™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Автоматизированная система моделирования волоконно-оптических датчиков со структурным резервированием</dc:title>
  <dc:creator>Андрей Лукьянов</dc:creator>
  <cp:lastModifiedBy>Андрей Лукьянов</cp:lastModifiedBy>
  <cp:revision>14</cp:revision>
  <dcterms:created xsi:type="dcterms:W3CDTF">2017-12-18T20:28:38Z</dcterms:created>
  <dcterms:modified xsi:type="dcterms:W3CDTF">2018-05-23T20:55:02Z</dcterms:modified>
</cp:coreProperties>
</file>

<file path=docProps/thumbnail.jpeg>
</file>